
<file path=[Content_Types].xml><?xml version="1.0" encoding="utf-8"?>
<Types xmlns="http://schemas.openxmlformats.org/package/2006/content-types"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4" autoAdjust="0"/>
    <p:restoredTop sz="94660"/>
  </p:normalViewPr>
  <p:slideViewPr>
    <p:cSldViewPr snapToGrid="0">
      <p:cViewPr varScale="1">
        <p:scale>
          <a:sx n="62" d="100"/>
          <a:sy n="62" d="100"/>
        </p:scale>
        <p:origin x="90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FB1E859-390D-437A-BB65-2437423B63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3CC9A174-0B61-48A2-97DB-13CA7ECEC7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0E1D73C-1FC6-4D54-9249-31BB0367BB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64DD0-8522-4F5A-9249-C86C60C12287}" type="datetimeFigureOut">
              <a:rPr kumimoji="1" lang="ja-JP" altLang="en-US" smtClean="0"/>
              <a:t>2022/6/1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64EB56B-5661-4407-927A-5503167C6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AFDFC20-2084-4C94-8B69-5F9CBFF08F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3DD69-73E1-43DD-8018-B7E7DE508FC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19751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3787E98-2F98-45F2-A913-CCA71686B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467986DE-F916-4AEB-BC4B-E1DE34E4FF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76C5148-12A8-4548-9B8C-73FC6C9693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64DD0-8522-4F5A-9249-C86C60C12287}" type="datetimeFigureOut">
              <a:rPr kumimoji="1" lang="ja-JP" altLang="en-US" smtClean="0"/>
              <a:t>2022/6/1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699CCD9-822D-4E6C-A0BD-C31616FA13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EB3EFBA-FB5F-445D-B4CD-2F158E946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3DD69-73E1-43DD-8018-B7E7DE508FC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75354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85383A35-ABBB-4A26-AA6F-DC4D2F24B3A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C2930016-F879-4442-886B-B06B9CF7B8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F550767-A012-4789-9957-D379BF6BE1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64DD0-8522-4F5A-9249-C86C60C12287}" type="datetimeFigureOut">
              <a:rPr kumimoji="1" lang="ja-JP" altLang="en-US" smtClean="0"/>
              <a:t>2022/6/1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8A6CB76-3803-42DE-AC82-102C6DBE1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CA67E73-2D09-47C5-94CD-32A4EF946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3DD69-73E1-43DD-8018-B7E7DE508FC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32174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2B51FC5-6285-4D3A-A581-A7E80517C6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BF1A338-4780-4E91-943D-6EF132D0D3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F5A6B6F-53C2-435C-8855-08A6655E69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64DD0-8522-4F5A-9249-C86C60C12287}" type="datetimeFigureOut">
              <a:rPr kumimoji="1" lang="ja-JP" altLang="en-US" smtClean="0"/>
              <a:t>2022/6/1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FBCF6EF-E3BA-4F95-8092-906011233B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82A1E24-EE42-4A27-9232-AABE7D2A0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3DD69-73E1-43DD-8018-B7E7DE508FC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178736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7088B1-FA9E-46CE-95D9-77BE000CF2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24C5E89-295A-4EDD-B2B5-91C99EB623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864DD5F-AE8A-4DBC-ACB3-B90D00E465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64DD0-8522-4F5A-9249-C86C60C12287}" type="datetimeFigureOut">
              <a:rPr kumimoji="1" lang="ja-JP" altLang="en-US" smtClean="0"/>
              <a:t>2022/6/1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1208A18-FE9F-4E2B-B918-1D06AE15E5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7143F2D-2548-4912-B492-FF05F1837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3DD69-73E1-43DD-8018-B7E7DE508FC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257721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4DA7574-46E2-4E30-9985-5DC712485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0AFB0E1-9AE1-44BE-A9F4-02D50D949E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BC98AD3F-3EF4-4348-AE48-3F339A7FD3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C35466D0-C83D-4B6F-AB3C-3D76891C5E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64DD0-8522-4F5A-9249-C86C60C12287}" type="datetimeFigureOut">
              <a:rPr kumimoji="1" lang="ja-JP" altLang="en-US" smtClean="0"/>
              <a:t>2022/6/1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36BF54E9-6B03-4745-B2B5-346258BF78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5C79445-722A-4C8A-9318-3ACD7CEAD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3DD69-73E1-43DD-8018-B7E7DE508FC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561704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0DF6195-443A-4116-8DD1-AE7420DDAE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C665B805-8154-4FFA-A586-26CECA57B2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5BD4DCEE-B9A2-48BA-A7E8-C0299583BF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1358FF46-453C-4877-A9DD-9224D5D7A3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E583151A-3FE3-45E3-B8C8-E08E9B257B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FFA01377-1572-45A1-A876-20E0DCBCAF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64DD0-8522-4F5A-9249-C86C60C12287}" type="datetimeFigureOut">
              <a:rPr kumimoji="1" lang="ja-JP" altLang="en-US" smtClean="0"/>
              <a:t>2022/6/1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8C537A39-7E90-46C8-950E-C20722986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36BC5251-C7E2-45B7-97CF-585DC5D53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3DD69-73E1-43DD-8018-B7E7DE508FC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880322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BACBE3D-F250-4999-9BA1-00D3A74962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2398B993-BE05-421B-8BCE-286A516B1E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64DD0-8522-4F5A-9249-C86C60C12287}" type="datetimeFigureOut">
              <a:rPr kumimoji="1" lang="ja-JP" altLang="en-US" smtClean="0"/>
              <a:t>2022/6/1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5C0F9D46-EDA2-4A33-A5A7-419C97C2B8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AB1D62FD-C5A0-49F4-ACF9-B41D04269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3DD69-73E1-43DD-8018-B7E7DE508FC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10440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489CB7F2-731F-4F5F-9C5A-9C83ED769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64DD0-8522-4F5A-9249-C86C60C12287}" type="datetimeFigureOut">
              <a:rPr kumimoji="1" lang="ja-JP" altLang="en-US" smtClean="0"/>
              <a:t>2022/6/1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154D8281-0A46-4378-B4EB-951ADD694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018CD25-B002-49A0-8305-E62EA1F4F6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3DD69-73E1-43DD-8018-B7E7DE508FC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217040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8B38A2C-E95A-476D-9F52-F225888D5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555F729-1788-49CD-AEDE-B9200BD6E2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98460070-889F-4831-9792-974AB10F83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6BEC84FB-69D0-419E-B48D-FFCB0261C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64DD0-8522-4F5A-9249-C86C60C12287}" type="datetimeFigureOut">
              <a:rPr kumimoji="1" lang="ja-JP" altLang="en-US" smtClean="0"/>
              <a:t>2022/6/1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5FBE7E5-1305-4E9F-858D-F2C9BE095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FED51126-D19B-4C2D-99B3-39C45ECE4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3DD69-73E1-43DD-8018-B7E7DE508FC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45508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1EF4D12-92CB-4243-B1AA-12AD281242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90578D44-1374-4603-BA5F-4361EBBDBD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AE03CB6A-B127-4A17-BB77-39F81BEC6D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9D1AD03-DD1A-4391-B3C7-B97B6A6E69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64DD0-8522-4F5A-9249-C86C60C12287}" type="datetimeFigureOut">
              <a:rPr kumimoji="1" lang="ja-JP" altLang="en-US" smtClean="0"/>
              <a:t>2022/6/1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2AB7BAB0-1DB4-49C1-B788-0EC21A91B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9A0277B0-A1AE-4E52-9D49-A62628172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3DD69-73E1-43DD-8018-B7E7DE508FC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19264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22080A37-8A04-4581-8467-809E991BF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41C8B6E-BEF2-4ABE-B572-00E5EF5914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B83A396-3311-408D-9E06-DABCE00090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064DD0-8522-4F5A-9249-C86C60C12287}" type="datetimeFigureOut">
              <a:rPr kumimoji="1" lang="ja-JP" altLang="en-US" smtClean="0"/>
              <a:t>2022/6/1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BF14BA7-B9E0-4862-B71D-440BFE5497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186D821-AD4B-4AF9-96DD-BE5E7A5E64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73DD69-73E1-43DD-8018-B7E7DE508FC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48844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7" Type="http://schemas.openxmlformats.org/officeDocument/2006/relationships/image" Target="../media/image6.tmp"/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tmp"/><Relationship Id="rId5" Type="http://schemas.openxmlformats.org/officeDocument/2006/relationships/image" Target="../media/image4.tmp"/><Relationship Id="rId4" Type="http://schemas.openxmlformats.org/officeDocument/2006/relationships/image" Target="../media/image3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08FF4312-CF47-487F-B6F6-119E43FDAC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583" y="3368973"/>
            <a:ext cx="3807417" cy="3489027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F26158B1-D131-4CD1-B56B-5014B6839D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595671" cy="3276906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02432F5B-DE7E-4EAE-8F6F-535C98163F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6203" y="0"/>
            <a:ext cx="3680217" cy="3276906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1DAA1D16-F623-4030-8B05-2BC9A4B505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583" y="-39852"/>
            <a:ext cx="3807417" cy="3463788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41F6C97D-DF46-4032-97D7-F80BF907D64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657599"/>
            <a:ext cx="3595670" cy="3200401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DC609129-9015-435D-8380-EBA2EFEE653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6203" y="3423936"/>
            <a:ext cx="3873625" cy="3434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4540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ワイド画面</PresentationFormat>
  <Paragraphs>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游ゴシック</vt:lpstr>
      <vt:lpstr>游ゴシック Light</vt:lpstr>
      <vt:lpstr>Arial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恵庭市</dc:creator>
  <cp:lastModifiedBy>恵庭市</cp:lastModifiedBy>
  <cp:revision>1</cp:revision>
  <dcterms:created xsi:type="dcterms:W3CDTF">2022-06-01T03:01:44Z</dcterms:created>
  <dcterms:modified xsi:type="dcterms:W3CDTF">2022-06-01T03:09:47Z</dcterms:modified>
</cp:coreProperties>
</file>