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1E859-390D-437A-BB65-2437423B6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C9A174-0B61-48A2-97DB-13CA7ECEC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E1D73C-1FC6-4D54-9249-31BB0367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4EB56B-5661-4407-927A-5503167C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FDFC20-2084-4C94-8B69-5F9CBFF0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97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787E98-2F98-45F2-A913-CCA71686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7986DE-F916-4AEB-BC4B-E1DE34E4F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6C5148-12A8-4548-9B8C-73FC6C96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99CCD9-822D-4E6C-A0BD-C31616FA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B3EFBA-FB5F-445D-B4CD-2F158E94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383A35-ABBB-4A26-AA6F-DC4D2F24B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930016-F879-4442-886B-B06B9CF7B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550767-A012-4789-9957-D379BF6B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A6CB76-3803-42DE-AC82-102C6DBE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A67E73-2D09-47C5-94CD-32A4EF94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17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B51FC5-6285-4D3A-A581-A7E80517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F1A338-4780-4E91-943D-6EF132D0D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5A6B6F-53C2-435C-8855-08A6655E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BCF6EF-E3BA-4F95-8092-90601123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2A1E24-EE42-4A27-9232-AABE7D2A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7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7088B1-FA9E-46CE-95D9-77BE000C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4C5E89-295A-4EDD-B2B5-91C99EB6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4DD5F-AE8A-4DBC-ACB3-B90D00E4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08A18-FE9F-4E2B-B918-1D06AE15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143F2D-2548-4912-B492-FF05F183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7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A7574-46E2-4E30-9985-5DC71248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AFB0E1-9AE1-44BE-A9F4-02D50D949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98AD3F-3EF4-4348-AE48-3F339A7FD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5466D0-C83D-4B6F-AB3C-3D76891C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BF54E9-6B03-4745-B2B5-346258BF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C79445-722A-4C8A-9318-3ACD7CE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17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DF6195-443A-4116-8DD1-AE7420DD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65B805-8154-4FFA-A586-26CECA57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D4DCEE-B9A2-48BA-A7E8-C0299583B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358FF46-453C-4877-A9DD-9224D5D7A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583151A-3FE3-45E3-B8C8-E08E9B257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FA01377-1572-45A1-A876-20E0DCBC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537A39-7E90-46C8-950E-C2072298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BC5251-C7E2-45B7-97CF-585DC5D5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03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CBE3D-F250-4999-9BA1-00D3A749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398B993-BE05-421B-8BCE-286A516B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0F9D46-EDA2-4A33-A5A7-419C97C2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D62FD-C5A0-49F4-ACF9-B41D0426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9CB7F2-731F-4F5F-9C5A-9C83ED76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4D8281-0A46-4378-B4EB-951ADD69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8CD25-B002-49A0-8305-E62EA1F4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70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B38A2C-E95A-476D-9F52-F225888D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55F729-1788-49CD-AEDE-B9200BD6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460070-889F-4831-9792-974AB10F8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EC84FB-69D0-419E-B48D-FFCB0261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FBE7E5-1305-4E9F-858D-F2C9BE09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D51126-D19B-4C2D-99B3-39C45ECE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50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F4D12-92CB-4243-B1AA-12AD2812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0578D44-1374-4603-BA5F-4361EBBDB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03CB6A-B127-4A17-BB77-39F81BEC6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D1AD03-DD1A-4391-B3C7-B97B6A6E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B7BAB0-1DB4-49C1-B788-0EC21A91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0277B0-A1AE-4E52-9D49-A6262817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9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2080A37-8A04-4581-8467-809E991B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1C8B6E-BEF2-4ABE-B572-00E5EF591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83A396-3311-408D-9E06-DABCE0009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F14BA7-B9E0-4862-B71D-440BFE549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86D821-AD4B-4AF9-96DD-BE5E7A5E6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84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8FF4312-CF47-487F-B6F6-119E43FD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3" y="3368973"/>
            <a:ext cx="3807417" cy="34890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6158B1-D131-4CD1-B56B-5014B683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5671" cy="32769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2432F5B-DE7E-4EAE-8F6F-535C98163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03" y="0"/>
            <a:ext cx="3680217" cy="32769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DAA1D16-F623-4030-8B05-2BC9A4B50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3" y="-39852"/>
            <a:ext cx="3807417" cy="346378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1F6C97D-DF46-4032-97D7-F80BF907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7599"/>
            <a:ext cx="3595670" cy="32004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C609129-9015-435D-8380-EBA2EFEE6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03" y="3423936"/>
            <a:ext cx="3873625" cy="34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恵庭市</dc:creator>
  <cp:lastModifiedBy>恵庭市</cp:lastModifiedBy>
  <cp:revision>1</cp:revision>
  <dcterms:created xsi:type="dcterms:W3CDTF">2022-06-01T03:01:44Z</dcterms:created>
  <dcterms:modified xsi:type="dcterms:W3CDTF">2022-06-01T03:14:37Z</dcterms:modified>
</cp:coreProperties>
</file>